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HAIL HOLY QUEEN ENTHRONED ABOVE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life, our sweetness her below,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hope in sorrow and in woe,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Triumph, all ye cherubim,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with us, ye seraphim,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 and earth re-sound the hymn: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Salve, salve, salve Regina!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HOLY QUEEN ENTHRONED ABOVE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2025-05-13T14:30:22Z</dcterms:modified>
</cp:coreProperties>
</file>