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CCC84B9-B65D-A60A-5FFB-E0A051C6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7153B49-0E33-2D1A-1C49-91B0BA999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4188CDE-5AC0-8E45-1A2F-3E1E70B05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8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C8D045-7B7C-5CC4-956C-8E284E6F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6BA1BD-971F-5F00-033B-3664F5DBA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0D14041-E0F3-D072-5D6E-27A5B25BB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this our exile is complete,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us thy Son, our Jesus Sweet,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with us, 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Regina!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74A0AFA-BAA6-40AF-82C9-ECD5D66F2B7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8954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HOLY QUEEN ENTHRONED ABOVE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2025-05-13T14:31:02Z</dcterms:modified>
</cp:coreProperties>
</file>