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6C9A371-18EF-1EFB-81CC-599FCB99A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B38894B-AC9E-8463-0276-BAFCAD7715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RECEIPPT-TAGS:MARY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B5F0316-DC3B-8679-9F25-091998103A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888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4585CC5-1BD4-EE0F-7BA3-FD45C0841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F4C89DF-012D-6D9B-D4AD-12E341E691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HAIL MARY FULL OF GRACE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B16940B-897F-7B8C-71A4-7D47F9CB7D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 Mary, full of grace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mother of our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pray for us, poor sinners,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 Mary full of grace!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Son, at your request,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turned water into wine.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blest among all women,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Mary, pray for us!</a:t>
            </a:r>
          </a:p>
        </p:txBody>
      </p:sp>
    </p:spTree>
    <p:extLst>
      <p:ext uri="{BB962C8B-B14F-4D97-AF65-F5344CB8AC3E}">
        <p14:creationId xmlns:p14="http://schemas.microsoft.com/office/powerpoint/2010/main" val="2654813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HAIL MARY FULL OF GRACE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2025-05-10T19:13:36Z</dcterms:modified>
</cp:coreProperties>
</file>