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C9A371-18EF-1EFB-81CC-599FCB99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B38894B-AC9E-8463-0276-BAFCAD7715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B5F0316-DC3B-8679-9F25-091998103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88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585CC5-1BD4-EE0F-7BA3-FD45C084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F4C89DF-012D-6D9B-D4AD-12E341E6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MARY FULL OF GRACE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B16940B-897F-7B8C-71A4-7D47F9CB7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Mary, full of grace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mother of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pray for us, poor sinners,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Mary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stood beside the cross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the very last.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all women,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pray for us!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43465A4-7A88-B29D-0711-FCDCD9B7E0B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813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MARY FULL OF GRACE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2025-05-10T19:13:54Z</dcterms:modified>
</cp:coreProperties>
</file>