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QUEEN OF HEAVEN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Queen of heaven, the ocean star,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of the wonderer here below,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Thrown on life’s surge, we claim thy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us from peril and from woe.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Christ, Star of the sea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the wanderer, pray for me.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QUEEN OF HEAVEN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2025-05-10T19:16:11Z</dcterms:modified>
</cp:coreProperties>
</file>