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72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QUEEN OF HEAVEN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gentle, chaste, and spotless maid,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sinners make our prayers through thee;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Remind thy Son that he has paid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of our iniquity.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of Christ, Star of the sea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the wanderer, pray for me.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4846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HAIL QUEEN OF HEAVEN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2025-05-10T19:16:18Z</dcterms:modified>
</cp:coreProperties>
</file>