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RECEIPPT-TAGS:RECESSIONAL,PRAISE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HAIL REDEEMER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Hail Redeemer, King divine!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Priest and lamb, the throne is thine;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King, whose reign shall never cease,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Prince of everlasting peace.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Angels, saints and nations sing: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“Praise be Jesus Christ our King;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of life, earth, sky and sea,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King of love on Calvary!”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66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HAIL REDEEMER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556</cp:revision>
  <dcterms:modified xsi:type="dcterms:W3CDTF">2025-05-10T19:18:15Z</dcterms:modified>
</cp:coreProperties>
</file>