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FD21708-3412-ADAD-B71F-2B1D8B386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6AE9958-A6E9-A558-3C4D-3E44DEF3E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RECEIPPT-TAGS:RECESSIONAL,PRAISE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0597D9F-F510-C0D7-199E-AA671AE0CF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41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39A696A-2A04-2503-6B7D-0630E1FA3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BF62DC2-FC1E-E97F-205A-4843FBAF0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89F39A-4184-45C4-E5C8-080FA3F881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most holy, king of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Guard the lowly, guide the youth;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he king of glory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to us eternal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Angels,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</p:txBody>
      </p:sp>
    </p:spTree>
    <p:extLst>
      <p:ext uri="{BB962C8B-B14F-4D97-AF65-F5344CB8AC3E}">
        <p14:creationId xmlns:p14="http://schemas.microsoft.com/office/powerpoint/2010/main" val="35269162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REDEEMER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2025-05-10T19:18:23Z</dcterms:modified>
</cp:coreProperties>
</file>