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643BCEB-9D20-E78C-5FA7-C2074BC2C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F163BE1-6508-6236-C536-A849489C2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RECEIPPT-TAGS:RECESSIONAL,PRAISE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E671E75-7846-8F64-35E6-6290CFE3B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92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128D04B-F213-32F4-B39E-BC767EB42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3CD460A-2F4B-B7F5-2D54-0571981AF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571978D-DC5F-0C0C-73A3-284511E86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Eucharistic King, what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Draws thee daily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Clad in signs of bread and wine: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us, lead us, keep us thine!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Angels,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</p:txBody>
      </p:sp>
    </p:spTree>
    <p:extLst>
      <p:ext uri="{BB962C8B-B14F-4D97-AF65-F5344CB8AC3E}">
        <p14:creationId xmlns:p14="http://schemas.microsoft.com/office/powerpoint/2010/main" val="26688849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REDEEMER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2025-05-10T19:18:30Z</dcterms:modified>
</cp:coreProperties>
</file>