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C40107B-9FA2-3C08-2D5A-CEE93C16C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B885BB2-F934-408C-C0AA-03BBAC5C58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RECEIPPT-TAGS:RECESSIONAL,PRAISE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A4F8538-9850-8671-F532-67DDFBF49E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897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76BE765-E668-A89C-9B69-2EF93467A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FE6849F-8A4B-E222-EA47-F38900A84E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REDEEMER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D5A5205-22B4-63F7-AC2D-ACE99FEB3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King, whose name creation thrills,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 our hearts, our minds, our wills;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in peace, each nation rings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thy praises, king of kings.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Angels, saints and nations sing: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“Praise be Jesus Christ our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of life, earth, sky and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of love on Calvary!”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BF25BEC-69D0-4120-0F28-F8182AF0F5A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8768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HAIL REDEEMER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556</cp:revision>
  <dcterms:modified xsi:type="dcterms:W3CDTF">2025-05-10T19:18:36Z</dcterms:modified>
</cp:coreProperties>
</file>