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HAND IN HAND WITH CHRIST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Hand in hand with Christ, our brother,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his love we’ll show;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We will rise and leave the house of God,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to all we’ll go.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Grant, O Lord, that we may journey,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On the way that was your own.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For our neighbours ever caring,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In the way you’ve shown.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HAND IN HAND WITH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500</cp:revision>
  <dcterms:modified xsi:type="dcterms:W3CDTF">2025-05-10T19:20:33Z</dcterms:modified>
</cp:coreProperties>
</file>