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86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HAND IN HAND WITH CHRIST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Hand in hand with Christ, our brother,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his love we’ll show;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We will rise and leave the house of God,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to all we’ll go.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With the fire of love now burning,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By the power of God made strong,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Give us, Lord, to spread your message,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And proclaim your truth.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459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HAND IN HAND WITH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500</cp:revision>
  <dcterms:modified xsi:type="dcterms:W3CDTF">2025-05-10T19:20:46Z</dcterms:modified>
</cp:coreProperties>
</file>