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RECEIPPT-TAGS:RECESSIONAL,NUPTIAL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HAPPINESS IS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Happiness is where you are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what you want to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look you’re sure to find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rainbow of your dreams.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Tomorrow’s fuller than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thousand yesterdays;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vision of a new day in your heart.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50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HAPPINESS 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2025-05-10T19:23:12Z</dcterms:modified>
</cp:coreProperties>
</file>