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B724539-34F6-9371-700B-FAFE80FDA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9C7AE7E-47AD-CF58-3CAA-BE1BA33AB3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RECEIPPT-TAGS:RECESSIONAL,NUPTIAL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28ACF8F-B5B9-E405-88F7-2CFBF9C905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3830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6B6619B-1DAB-4D2A-1F46-5FA0CDEB2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8E39866-773E-C6F7-AEBF-A6AD1CCDD8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HAPPINESS IS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A5FB14B-E8AD-9FD9-B6F3-3CD3E6247A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clouds should darken,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turn your hopes on high.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Sorrow isn’t meant to shake you,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your way of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keep on looking for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answer to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vision of a new day in your heart.</a:t>
            </a:r>
          </a:p>
        </p:txBody>
      </p:sp>
    </p:spTree>
    <p:extLst>
      <p:ext uri="{BB962C8B-B14F-4D97-AF65-F5344CB8AC3E}">
        <p14:creationId xmlns:p14="http://schemas.microsoft.com/office/powerpoint/2010/main" val="30393526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HAPPINESS 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2025-05-10T19:23:22Z</dcterms:modified>
</cp:coreProperties>
</file>