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HAPPY THE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lives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heart of God, the heart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the heart that learns to love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love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loved us first, loved us best in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there is no greater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HAPPY THE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2025-05-10T20:00:26Z</dcterms:modified>
</cp:coreProperties>
</file>