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7567190-0AB6-10B8-DA35-501586354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A7EE6D0-99DF-4666-9169-1FFBF0190B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E8D4AA7-1238-2D31-5335-3F3A39205F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9296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17F6C42-C181-4281-7B33-C6E33B06C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8FBB0A8C-9590-9674-25A5-0AD9A90A26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HAPPY THE HEART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C863BB7-974C-00AB-F367-7B7DA0FF4A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Happy the heart that lives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heart of God, the heart of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Happy the heart that learns to love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love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brings peace; peace brings hope.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hope never disappoints.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9B6D910E-D308-CB62-4DB8-CFFDC758F7B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9985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47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HAPPY THE HEART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552</cp:revision>
  <dcterms:modified xsi:type="dcterms:W3CDTF">2025-05-10T20:01:11Z</dcterms:modified>
</cp:coreProperties>
</file>