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7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Lo! The lamb so long expected,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with pardon down from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haste with tears of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and all to be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when next he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our salvation 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then as our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clouds of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</p:spTree>
    <p:extLst>
      <p:ext uri="{BB962C8B-B14F-4D97-AF65-F5344CB8AC3E}">
        <p14:creationId xmlns:p14="http://schemas.microsoft.com/office/powerpoint/2010/main" val="1294961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HARK A HERALD VOICE IS CALLING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2025-05-10T20:02:27Z</dcterms:modified>
</cp:coreProperties>
</file>