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newborn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on earth, and mercy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sinners reconciled.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all ye nations rise,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the triumph of the skies;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angelic host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born in Bethlehem.”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HARK! THE HERALD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2025-05-10T20:03:47Z</dcterms:modified>
</cp:coreProperties>
</file>