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07B54B1-2560-0031-AD97-2A6A1CBC2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FC12578-F90F-720E-074F-8C4DC6A47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16D7596-1DAE-F92C-757A-564BDEB40C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856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7B9B0FD-A424-2AD7-7852-BB0A7E50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16F1225-1D0D-4FBB-83EE-CED3015BB0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HARK! THE HERALD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580C018-84C6-2293-B3D6-4F14B5ADB6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by highest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adored: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the everlasting Lord;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 in time behold him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offspring of the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favored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Veiled in flesh, the Godhead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seel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the incarnate deity: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Pleased, as man, with men to dwell,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our Emmanuel!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“Glory to the newborn King!”</a:t>
            </a:r>
          </a:p>
        </p:txBody>
      </p:sp>
    </p:spTree>
    <p:extLst>
      <p:ext uri="{BB962C8B-B14F-4D97-AF65-F5344CB8AC3E}">
        <p14:creationId xmlns:p14="http://schemas.microsoft.com/office/powerpoint/2010/main" val="4668789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HARK! THE HERALD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2025-05-10T20:03:56Z</dcterms:modified>
</cp:coreProperties>
</file>