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HAVE THINE OWN 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thine own way, Lord!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thine own way!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art the potter, I am the clay.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Mould me and make me after thy will,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I am waiting, yielded and still.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47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HAVE THINE OWN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2025-05-10T20:05:24Z</dcterms:modified>
</cp:coreProperties>
</file>