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THINE OWN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 and try me, master,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Whiter than snow,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me just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in they presence humbly I bow.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HAVE THINE OWN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2025-05-10T20:05:48Z</dcterms:modified>
</cp:coreProperties>
</file>