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been to Jesus for the cleansing power?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fully trusting in his grace this hour?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HAVE YOU BEEN TO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2025-05-10T20:07:25Z</dcterms:modified>
</cp:coreProperties>
</file>