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AFF59E2-9B1C-6794-5E81-0B5F02A2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90D84EC-95C3-0DED-1C8C-90D1605F7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9CC3F54-735A-6CBD-78EB-2402DFDDB6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1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2063237-57DF-5E96-CE32-F4427025B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7708D01-A05A-F59A-B95E-11D85FBAC8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86FDA85-6605-B611-5545-49C88FDB3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walking daily by the Saviour’s side?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rest each moment in the crucified?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</p:spTree>
    <p:extLst>
      <p:ext uri="{BB962C8B-B14F-4D97-AF65-F5344CB8AC3E}">
        <p14:creationId xmlns:p14="http://schemas.microsoft.com/office/powerpoint/2010/main" val="37619684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HAVE YOU BEEN TO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2025-05-10T20:07:32Z</dcterms:modified>
</cp:coreProperties>
</file>