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EC2D774-3792-5922-ECBF-8B1D2297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8A6C31B-413D-31C3-B497-4946D537C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C0D5A19-D3FE-19E0-5F25-88AFB02073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600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A0B4469-BD1E-35CF-8CFF-9F751D34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6C40FA9-3E98-10F4-8F1E-C32CBAF93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2027D22-C053-ACAE-FC84-FC85D5893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bridegroom cometh,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your robes be white?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Pure and white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your soul be ready for the mansions bright?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</p:spTree>
    <p:extLst>
      <p:ext uri="{BB962C8B-B14F-4D97-AF65-F5344CB8AC3E}">
        <p14:creationId xmlns:p14="http://schemas.microsoft.com/office/powerpoint/2010/main" val="20009366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HAVE YOU BEEN TO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2025-05-10T20:07:40Z</dcterms:modified>
</cp:coreProperties>
</file>