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HE’S GOT THE WHOLE WORLD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got the whole world in his hands,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got the whole wide world in his hands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got the whole world in his hands.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got you and me brother in his hands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got you and me sister in his hands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got you and me brother in his hands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got the whole world in his hands.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got everybody here in his hands (3)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got the whole world in his hands.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93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HE’S GOT THE WHOLE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2024-03-04T12:24:32Z</dcterms:modified>
</cp:coreProperties>
</file>