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HEAR MY CRY, O LORD, MY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cry, O Lord, my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my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earth’s end I call to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heart is faint.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high on a rock,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refuge, O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HEAR MY CRY, O LORD, MY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2025-05-10T20:18:51Z</dcterms:modified>
</cp:coreProperties>
</file>