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HEAR MY CRY, O LORD, MY GOD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Hear my cry, O Lord, my God,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my prayer.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the earth’s end I call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my heart is faint.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met stay in your tent,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safe in the shade of your wings.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57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HEAR MY CRY, O LORD, MY GOD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548</cp:revision>
  <dcterms:modified xsi:type="dcterms:W3CDTF">2025-05-10T20:19:17Z</dcterms:modified>
</cp:coreProperties>
</file>