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8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89BD271-7CCF-4471-4A1B-BF5AF11F6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9517D62-5BFC-D414-A91B-8E7C23A53A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770B255-4B17-9D32-32F9-5185081F4C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788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F82056B-786A-D918-9140-EF1B25148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9B185E9-5E7F-7E20-9E98-B0ED0D20FF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HERE I AM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5B32992-1E13-5D89-4493-BA7B0F2406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I, the Lord of sea and sky,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heard my people cry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who dwell in dark and sin,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hand will save.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who made the stars of night,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make their darkness bright.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will bear my light to them?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I send?</a:t>
            </a:r>
          </a:p>
        </p:txBody>
      </p:sp>
    </p:spTree>
    <p:extLst>
      <p:ext uri="{BB962C8B-B14F-4D97-AF65-F5344CB8AC3E}">
        <p14:creationId xmlns:p14="http://schemas.microsoft.com/office/powerpoint/2010/main" val="23869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HERE I AM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am Lord, Is it I Lord?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heard you calling in the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go Lord, if you lead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hold your people in my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108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HERE I AM LORD</vt:lpstr>
      <vt:lpstr>HERE I AM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2025-05-13T14:34:59Z</dcterms:modified>
</cp:coreProperties>
</file>