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9" r:id="rId3"/>
    <p:sldId id="260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B8A7BC9-15E3-E44C-0392-A41CD8562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67BCAB0-5378-6AAD-6A4C-68BD094588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EC7BAD5-C4D3-591B-AFC5-AC825B57C5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5071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D992648-EFF2-7269-A831-B4C37683B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4E1A380-68CC-3F65-85BC-3A1FE2B95A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E0242B6-B19D-AB20-8FB4-5C3B74BC0C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45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77FAE05-88D4-0B6E-2BC2-A40505797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F74A512-29A0-25B6-A553-74BB242387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HERE I AM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F07323A-899A-1DFF-4104-7A78F0FB0A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I, the Lord of wind and flame,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tend the poor and lame.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set a feast for them,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hand will save.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Finest bread will I provide,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their hearts be satisfied.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give my life to them,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whom shall I send?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329ABDF-4923-B062-8C17-92968F457FD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285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8849DEA-EBD8-86C4-FD03-B54AE9DD3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7EC1155-9715-7A43-CFF5-965CE79473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HERE I AM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DB658DB-CD0C-6841-57A2-8F8966EE03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 am Lord, Is it I Lord?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heard you calling in the night.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go Lord, if you lead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hold your people in my heart.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A158B6E1-8F4C-902A-0237-758968D9802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60509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107</Words>
  <Application>Microsoft Office PowerPoint</Application>
  <PresentationFormat>On-screen Show (4:3)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HERE I AM LORD</vt:lpstr>
      <vt:lpstr>HERE I AM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2025-05-13T14:35:23Z</dcterms:modified>
</cp:coreProperties>
</file>