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HERE I AM TO WORSHIP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Light of the world, you step down into darkness.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Opened my eyes let me see.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Beauty that made this heart adore you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400" b="1" dirty="0">
                <a:solidFill>
                  <a:schemeClr val="lt1"/>
                </a:solidFill>
              </a:rPr>
              <a:t>Hope of a life spent with you.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And here I am to worship; here I am to bow down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Here I am to say that you’re my God,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You’re altogether lovely, altogether worthy,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350" b="1" i="1" dirty="0">
                <a:solidFill>
                  <a:schemeClr val="lt1"/>
                </a:solidFill>
              </a:rPr>
              <a:t>Altogether wonderful to me.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76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HERE I AM TO WORSHIP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495</cp:revision>
  <dcterms:modified xsi:type="dcterms:W3CDTF">2025-05-10T20:25:12Z</dcterms:modified>
</cp:coreProperties>
</file>