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65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HERE I AM TO WORSHIP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King of all day, O so highly exalted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Glorious in heaven above.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Humbly you came to the earth you created.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All for love’s sake became poor.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And here I am to worship; here I am to bow down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Here I am to say that you’re my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You’re altogether lovely, altogether worthy,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Altogether wonderful to me.</a:t>
            </a:r>
          </a:p>
        </p:txBody>
      </p:sp>
    </p:spTree>
    <p:extLst>
      <p:ext uri="{BB962C8B-B14F-4D97-AF65-F5344CB8AC3E}">
        <p14:creationId xmlns:p14="http://schemas.microsoft.com/office/powerpoint/2010/main" val="17974249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HERE I AM TO WORSHIP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495</cp:revision>
  <dcterms:modified xsi:type="dcterms:W3CDTF">2025-05-10T20:25:20Z</dcterms:modified>
</cp:coreProperties>
</file>