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HERE WE ARE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all together,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sing our song joyfully.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all together,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we pray we’ll always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we now as friends and celebrate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brotherhood we share, all as 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 fire burning, kindle it with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we’ll all join in and sing.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HERE WE 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2025-05-10T20:28:11Z</dcterms:modified>
</cp:coreProperties>
</file>