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558C4D72-F554-40B6-75A5-014CA150D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F26497D5-5DDF-47CB-78B9-62D2CAFE13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RECEIPPT-TAGS:ENTRANCE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4075392D-30EF-6D18-E59A-33795752DD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7990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FE5980D5-8A0B-2CBA-2B04-35A78EAEE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7F955CB8-3A52-A812-AE5C-3DF3F4E685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HERE WE ARE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D61DDDB9-08BE-326F-6BA7-4879B75B76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 we are all together,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we sing our song joyfully.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 we are all together,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we pray we’ll always be.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Freedom we do shout, for everybody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unless there is, we should pray,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soon there’ll be one true brotherhood,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us all join in and sing.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1C5F0FE5-CF86-A4FC-2DD7-90727EE6EDB5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010595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64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HERE WE 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552</cp:revision>
  <dcterms:modified xsi:type="dcterms:W3CDTF">2025-05-10T20:28:26Z</dcterms:modified>
</cp:coreProperties>
</file>