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3" d="100"/>
          <a:sy n="43" d="100"/>
        </p:scale>
        <p:origin x="1522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RECEIPPT-TAGS:PEACE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HEVENU SHALOM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Hevenu</a:t>
            </a:r>
            <a:r>
              <a:rPr lang="en-US" sz="3600" b="1" dirty="0">
                <a:solidFill>
                  <a:schemeClr val="lt1"/>
                </a:solidFill>
              </a:rPr>
              <a:t> shalom </a:t>
            </a:r>
            <a:r>
              <a:rPr lang="en-US" sz="3600" b="1" dirty="0" err="1">
                <a:solidFill>
                  <a:schemeClr val="lt1"/>
                </a:solidFill>
              </a:rPr>
              <a:t>alechim</a:t>
            </a:r>
            <a:r>
              <a:rPr lang="en-US" sz="3600" b="1" dirty="0">
                <a:solidFill>
                  <a:schemeClr val="lt1"/>
                </a:solidFill>
              </a:rPr>
              <a:t>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Hevenu</a:t>
            </a:r>
            <a:r>
              <a:rPr lang="en-US" sz="3600" b="1" dirty="0">
                <a:solidFill>
                  <a:schemeClr val="lt1"/>
                </a:solidFill>
              </a:rPr>
              <a:t> shalom </a:t>
            </a:r>
            <a:r>
              <a:rPr lang="en-US" sz="3600" b="1" dirty="0" err="1">
                <a:solidFill>
                  <a:schemeClr val="lt1"/>
                </a:solidFill>
              </a:rPr>
              <a:t>alechim</a:t>
            </a:r>
            <a:r>
              <a:rPr lang="en-US" sz="3600" b="1" dirty="0">
                <a:solidFill>
                  <a:schemeClr val="lt1"/>
                </a:solidFill>
              </a:rPr>
              <a:t>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Hevenu</a:t>
            </a:r>
            <a:r>
              <a:rPr lang="en-US" sz="3600" b="1" dirty="0">
                <a:solidFill>
                  <a:schemeClr val="lt1"/>
                </a:solidFill>
              </a:rPr>
              <a:t> shalom </a:t>
            </a:r>
            <a:r>
              <a:rPr lang="en-US" sz="3600" b="1" dirty="0" err="1">
                <a:solidFill>
                  <a:schemeClr val="lt1"/>
                </a:solidFill>
              </a:rPr>
              <a:t>alechim</a:t>
            </a:r>
            <a:r>
              <a:rPr lang="en-US" sz="3600" b="1" dirty="0">
                <a:solidFill>
                  <a:schemeClr val="lt1"/>
                </a:solidFill>
              </a:rPr>
              <a:t>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Hevenu</a:t>
            </a:r>
            <a:r>
              <a:rPr lang="en-US" sz="3600" b="1" dirty="0">
                <a:solidFill>
                  <a:schemeClr val="lt1"/>
                </a:solidFill>
              </a:rPr>
              <a:t> shalom, shalom, shalom </a:t>
            </a:r>
            <a:r>
              <a:rPr lang="en-US" sz="3600" b="1" dirty="0" err="1">
                <a:solidFill>
                  <a:schemeClr val="lt1"/>
                </a:solidFill>
              </a:rPr>
              <a:t>Alechim</a:t>
            </a:r>
            <a:r>
              <a:rPr lang="en-US" sz="3600" b="1" dirty="0">
                <a:solidFill>
                  <a:schemeClr val="lt1"/>
                </a:solidFill>
              </a:rPr>
              <a:t>.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endParaRPr lang="en-US" sz="3600" b="1" dirty="0">
              <a:solidFill>
                <a:schemeClr val="lt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And may his peace be with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And may his peace be with you,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US" sz="3600" b="1" dirty="0">
                <a:solidFill>
                  <a:schemeClr val="lt1"/>
                </a:solidFill>
              </a:rPr>
              <a:t>And may his peace be with you,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3600" b="1" dirty="0" err="1">
                <a:solidFill>
                  <a:schemeClr val="lt1"/>
                </a:solidFill>
              </a:rPr>
              <a:t>Hevenu</a:t>
            </a:r>
            <a:r>
              <a:rPr lang="en-US" sz="3600" b="1" dirty="0">
                <a:solidFill>
                  <a:schemeClr val="lt1"/>
                </a:solidFill>
              </a:rPr>
              <a:t> shalom, shalom, shalom </a:t>
            </a:r>
            <a:r>
              <a:rPr lang="en-US" sz="3600" b="1" dirty="0" err="1">
                <a:solidFill>
                  <a:schemeClr val="lt1"/>
                </a:solidFill>
              </a:rPr>
              <a:t>Alechim</a:t>
            </a:r>
            <a:endParaRPr sz="36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56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HEVENU SHALOM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7</cp:revision>
  <dcterms:modified xsi:type="dcterms:W3CDTF">2024-03-04T13:16:48Z</dcterms:modified>
</cp:coreProperties>
</file>