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RECEIPPT-TAGS:ACCLAMATION,EASTER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HE IS ALIVE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 Alleluia, Alleluia </a:t>
            </a:r>
            <a:r>
              <a:rPr lang="en-GB" sz="3800" b="1" i="1" dirty="0" err="1">
                <a:solidFill>
                  <a:schemeClr val="lt1"/>
                </a:solidFill>
              </a:rPr>
              <a:t>Alleluia</a:t>
            </a:r>
            <a:r>
              <a:rPr lang="en-GB" sz="3800" b="1" i="1" dirty="0">
                <a:solidFill>
                  <a:schemeClr val="lt1"/>
                </a:solidFill>
              </a:rPr>
              <a:t>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He is alive; He has risen from the tomb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Alleluia, 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We too shall rise like the word to life anew,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Alleluia, Alleluia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 IS ALIVE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2025-05-10T20:11:17Z</dcterms:modified>
</cp:coreProperties>
</file>