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D2F04-EF18-4A76-84C8-DC7874D3CECF}" v="3" dt="2023-08-06T17:17:46.184"/>
    <p1510:client id="{6D10F7AF-FDD3-4634-A79F-396474B7C509}" v="293" dt="2023-08-06T17:39:30.15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HE IS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92075" indent="0">
              <a:buNone/>
            </a:pPr>
            <a:r>
              <a:rPr lang="en-US" sz="3800" b="1" i="1" dirty="0">
                <a:solidFill>
                  <a:schemeClr val="bg1"/>
                </a:solidFill>
              </a:rPr>
              <a:t>He is King, he is King,</a:t>
            </a:r>
            <a:endParaRPr lang="en-GB" sz="3800" b="1" i="1" dirty="0">
              <a:solidFill>
                <a:schemeClr val="bg1"/>
              </a:solidFill>
            </a:endParaRPr>
          </a:p>
          <a:p>
            <a:pPr marL="92075" indent="0">
              <a:buNone/>
            </a:pPr>
            <a:r>
              <a:rPr lang="en-US" sz="3800" b="1" i="1" dirty="0">
                <a:solidFill>
                  <a:schemeClr val="bg1"/>
                </a:solidFill>
              </a:rPr>
              <a:t>He will draw all nations to him, he is King:</a:t>
            </a:r>
            <a:endParaRPr lang="en-GB" sz="3800" b="1" i="1" dirty="0">
              <a:solidFill>
                <a:schemeClr val="bg1"/>
              </a:solidFill>
            </a:endParaRPr>
          </a:p>
          <a:p>
            <a:pPr marL="92075" indent="0">
              <a:buNone/>
            </a:pPr>
            <a:r>
              <a:rPr lang="en-US" sz="3800" b="1" i="1" dirty="0">
                <a:solidFill>
                  <a:schemeClr val="bg1"/>
                </a:solidFill>
              </a:rPr>
              <a:t>And the time shall be when the world shall sing</a:t>
            </a:r>
            <a:r>
              <a:rPr lang="en-GB" sz="3800" b="1" i="1" dirty="0">
                <a:solidFill>
                  <a:schemeClr val="bg1"/>
                </a:solidFill>
              </a:rPr>
              <a:t>; T</a:t>
            </a:r>
            <a:r>
              <a:rPr lang="en-US" sz="3800" b="1" i="1" dirty="0">
                <a:solidFill>
                  <a:schemeClr val="bg1"/>
                </a:solidFill>
              </a:rPr>
              <a:t>hat Jesus Christ is King.</a:t>
            </a:r>
          </a:p>
          <a:p>
            <a:pPr marL="92075" indent="0">
              <a:buNone/>
            </a:pPr>
            <a:endParaRPr lang="en-US" sz="38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HE IS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120</cp:revision>
  <dcterms:modified xsi:type="dcterms:W3CDTF">2025-05-13T14:32:38Z</dcterms:modified>
</cp:coreProperties>
</file>