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D2F04-EF18-4A76-84C8-DC7874D3CECF}" v="3" dt="2023-08-06T17:17:46.184"/>
    <p1510:client id="{6D10F7AF-FDD3-4634-A79F-396474B7C509}" v="293" dt="2023-08-06T17:39:30.15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6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He is Love, He is Love</a:t>
            </a:r>
            <a:endParaRPr lang="en-GB" sz="3800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He has shown us by his life that he is love:</a:t>
            </a:r>
            <a:endParaRPr lang="en-GB" sz="3800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All his people sing, with one voice of joy</a:t>
            </a:r>
            <a:endParaRPr lang="en-GB" sz="3800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That Jesus Christ is love.</a:t>
            </a:r>
          </a:p>
          <a:p>
            <a:pPr marL="92075" indent="0">
              <a:buNone/>
            </a:pPr>
            <a:endParaRPr lang="en-GB" sz="3800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432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120</cp:revision>
  <dcterms:modified xsi:type="dcterms:W3CDTF">2025-05-13T14:32:48Z</dcterms:modified>
</cp:coreProperties>
</file>