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 IS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this mind among yourselves,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mind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 though he was eternally God’s Son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emptied himself to be the servant of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was humble and obedient unto death.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Lord, he is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risen from the dead and he is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knee shall bow, every tongue confess,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Jesus Christ is Lord.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76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HE IS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528</cp:revision>
  <dcterms:modified xsi:type="dcterms:W3CDTF">2025-05-10T20:15:03Z</dcterms:modified>
</cp:coreProperties>
</file>