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RECEIPPT-TAGS:COMMUNION,EASTER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3065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HE IS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seated at the right hand of the Father.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put everything he made under his feet.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has given to Him the highest name that can be named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in all believing hearts He reigns supreme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Lord, he is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has risen from the dead and he is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knee shall bow, every tongue confess,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Jesus Christ is Lord.</a:t>
            </a:r>
          </a:p>
        </p:txBody>
      </p:sp>
    </p:spTree>
    <p:extLst>
      <p:ext uri="{BB962C8B-B14F-4D97-AF65-F5344CB8AC3E}">
        <p14:creationId xmlns:p14="http://schemas.microsoft.com/office/powerpoint/2010/main" val="30179307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80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HE IS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528</cp:revision>
  <dcterms:modified xsi:type="dcterms:W3CDTF">2025-05-10T20:15:14Z</dcterms:modified>
</cp:coreProperties>
</file>