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RECEIPPT-TAGS:COMMUNION,EASTER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2202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HE IS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your inward eye, your vision be illumined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you know what is the hope that waits for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glory God offers you as your inheritance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 displayed when he raised Jesus from the dead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Lord, he is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has risen from the dead and he is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knee shall bow, every tongue confess,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Jesus Christ is Lord.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b="1" i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100279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78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HE IS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528</cp:revision>
  <dcterms:modified xsi:type="dcterms:W3CDTF">2025-05-10T20:15:23Z</dcterms:modified>
</cp:coreProperties>
</file>