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 IS MY EVERYTHING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my everything, he is my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my everything, both great and small.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gave his life for me, made everything new;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my everything, now how about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honey in the rock, sweet honey in the rock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tastes like honey in the rock.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taste and see that the Lord is good,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tastes like honey in the rock.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87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HE IS MY EVERYTHING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550</cp:revision>
  <dcterms:modified xsi:type="dcterms:W3CDTF">2025-05-10T20:16:36Z</dcterms:modified>
</cp:coreProperties>
</file>