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552C822-F0A5-2388-2D51-66208A745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8F6F451-4EA0-DD58-1584-C6A6311D64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RECEIPPT-TAGS:LENT,COMMUNION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2ABCE8BD-3C18-17FA-724C-8328C6C110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5557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EF718C1D-03F6-A3A0-BBF1-E10842240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0707A24-559A-D8DA-97D0-D0F55684E8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HIDE 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08CD76F4-9E82-A452-297F-EC06EFA9D1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joys and sorrows strewn upon my path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Death-resurrection traced upon my heart.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now accept because I live in you;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your spirit fills me, builds my life anew.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my refuge, Jesus is my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my hiding place; Lord, I trust in you.</a:t>
            </a:r>
          </a:p>
        </p:txBody>
      </p:sp>
    </p:spTree>
    <p:extLst>
      <p:ext uri="{BB962C8B-B14F-4D97-AF65-F5344CB8AC3E}">
        <p14:creationId xmlns:p14="http://schemas.microsoft.com/office/powerpoint/2010/main" val="17522260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66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HIDE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553</cp:revision>
  <dcterms:modified xsi:type="dcterms:W3CDTF">2025-05-10T20:31:04Z</dcterms:modified>
</cp:coreProperties>
</file>