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HIS NAME IS HIGHER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higher than any other.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Jesus, His name is Lord.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wonderful, his name is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name is Prince of Peace, the mighty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is the plan of God, he is the Mystery,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him we live and move and have our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is victory, in his is redemption,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him salvation, he sets us free.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91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HIS NAME IS HIGHER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2024-03-04T13:24:51Z</dcterms:modified>
</cp:coreProperties>
</file>