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HIS WERE THE WOUNDS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did no wrong, he told no lie,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was silent under the rod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cursed him and he kept his peace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put his trust in his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were the wounds that healed us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Behold the lamb of God.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54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HIS WERE THE WOUNDS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557</cp:revision>
  <dcterms:modified xsi:type="dcterms:W3CDTF">2025-05-10T20:36:12Z</dcterms:modified>
</cp:coreProperties>
</file>