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A5CE267-611C-159E-74F5-184B23220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C2A509-BE3C-A972-1626-5158F42F7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BDA3E27-AD63-C653-852E-F967A95ED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38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A704A4D-B4C0-58DF-48A8-AC49C5262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6E3AD0F-1C90-C292-4DB7-263E27BB6A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WERE THE WOUNDS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D273886-40A6-BABE-A48F-4AD4D7102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body bore the weight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he hung and died, on the cross.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we, like him, should die to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live as he did for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were the wounds that healed 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the lamb of God.</a:t>
            </a:r>
          </a:p>
        </p:txBody>
      </p:sp>
    </p:spTree>
    <p:extLst>
      <p:ext uri="{BB962C8B-B14F-4D97-AF65-F5344CB8AC3E}">
        <p14:creationId xmlns:p14="http://schemas.microsoft.com/office/powerpoint/2010/main" val="488691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HIS WERE THE WOUNDS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557</cp:revision>
  <dcterms:modified xsi:type="dcterms:W3CDTF">2025-05-10T20:36:19Z</dcterms:modified>
</cp:coreProperties>
</file>