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38F5871-EA21-CAD4-40AB-4A2961B4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00C2D5C-AD9D-1922-E601-A0C906D9D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068418F-330A-43A4-A264-2E4C806E2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14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DF2F129-6495-B597-C0FE-5F67D68B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2BC6CC6-741A-6769-FC2A-A70BA2360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1540E19-2024-61A2-207F-873F01048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suffered so that we should walk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very road that he trod.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like sheep had gone astray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he led us back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2E75938-9E2D-0D14-5B2D-D9709826311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3737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HIS WERE THE WOUNDS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557</cp:revision>
  <dcterms:modified xsi:type="dcterms:W3CDTF">2025-05-10T20:36:26Z</dcterms:modified>
</cp:coreProperties>
</file>