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CHINESE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Hosanna in the highest (2)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Blest is He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in the name of the Lord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Hosanna in the highest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CHINESE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2024-10-25T19:22:25Z</dcterms:modified>
</cp:coreProperties>
</file>