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MASS OF GOD’S PEOPLE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Earth and heaven are filled with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He is blessed who comes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in the 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Sing Hosanna in the highest praise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44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MASS OF GOD’S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13</cp:revision>
  <dcterms:modified xsi:type="dcterms:W3CDTF">2024-03-04T13:44:11Z</dcterms:modified>
</cp:coreProperties>
</file>