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MASS OF PEACE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Holy, Holy, Holy,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Earth and </a:t>
            </a:r>
            <a:r>
              <a:rPr lang="en-US" sz="4000" b="1" dirty="0" err="1">
                <a:solidFill>
                  <a:schemeClr val="lt1"/>
                </a:solidFill>
              </a:rPr>
              <a:t>heav’n</a:t>
            </a:r>
            <a:r>
              <a:rPr lang="en-US" sz="4000" b="1" dirty="0">
                <a:solidFill>
                  <a:schemeClr val="lt1"/>
                </a:solidFill>
              </a:rPr>
              <a:t> are filled with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Blessed is the one who comes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in the name </a:t>
            </a:r>
            <a:r>
              <a:rPr lang="en-US" sz="4000" b="1" dirty="0">
                <a:solidFill>
                  <a:schemeClr val="lt1"/>
                </a:solidFill>
              </a:rPr>
              <a:t>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Hosanna, hosanna in the highest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Hosanna, 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MASS OF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18</cp:revision>
  <dcterms:modified xsi:type="dcterms:W3CDTF">2024-08-18T12:09:25Z</dcterms:modified>
</cp:coreProperties>
</file>