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PAPAL HOLY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Holy, Holy, Holy, Lord God of Hosts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Heaven, heaven and earth are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full of your glory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Hosanna in the highest (3) Holy is the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8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Blessed, blessed is He who comes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in the name of the Lord [2]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800" b="1" i="1" dirty="0">
                <a:solidFill>
                  <a:schemeClr val="lt1"/>
                </a:solidFill>
              </a:rPr>
              <a:t>Hosanna in the highest (3) Holy is the Lord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55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PAPAL HOLY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10</cp:revision>
  <dcterms:modified xsi:type="dcterms:W3CDTF">2024-09-27T14:04:44Z</dcterms:modified>
</cp:coreProperties>
</file>